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348880"/>
            <a:ext cx="54578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45024"/>
            <a:ext cx="98679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1467"/>
            <a:ext cx="81343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406" y="5445224"/>
            <a:ext cx="95726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881" y="3429000"/>
            <a:ext cx="38671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71750"/>
            <a:ext cx="110109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501008"/>
            <a:ext cx="43910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55022"/>
            <a:ext cx="117252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81212"/>
            <a:ext cx="111537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33057"/>
            <a:ext cx="3633217" cy="286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66912"/>
            <a:ext cx="111728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143969"/>
            <a:ext cx="45720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25885"/>
            <a:ext cx="117062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09712"/>
            <a:ext cx="10982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8732" y="3461497"/>
            <a:ext cx="1201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8115" y="4561092"/>
            <a:ext cx="1201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2112"/>
            <a:ext cx="116586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5437"/>
            <a:ext cx="11744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68199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181"/>
            <a:ext cx="6840760" cy="3409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89439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550" y="4097342"/>
            <a:ext cx="87738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2392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58714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19412"/>
            <a:ext cx="10153128" cy="1076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95450"/>
            <a:ext cx="10982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43711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42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18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5570" y="3046182"/>
            <a:ext cx="49706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370" y="4053180"/>
            <a:ext cx="8001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370" y="4851832"/>
            <a:ext cx="8001902" cy="1554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45815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116" y="2492896"/>
            <a:ext cx="5080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116" y="3442020"/>
            <a:ext cx="5080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116" y="4240674"/>
            <a:ext cx="50808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632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28800"/>
            <a:ext cx="89630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5508079"/>
            <a:ext cx="99726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411" y="2348880"/>
            <a:ext cx="40671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822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45644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17032"/>
            <a:ext cx="864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81128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1740" y="4581128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968" y="5518677"/>
            <a:ext cx="10582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94869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46182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080" y="3985551"/>
            <a:ext cx="22945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0188" y="3985551"/>
            <a:ext cx="28997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143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140968"/>
            <a:ext cx="8143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020644"/>
            <a:ext cx="8143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725144"/>
            <a:ext cx="8143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1" y="5627970"/>
            <a:ext cx="8143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6107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438819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122" y="2457391"/>
            <a:ext cx="39776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0238" y="2348880"/>
            <a:ext cx="397768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122" y="3645024"/>
            <a:ext cx="86582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122" y="4443677"/>
            <a:ext cx="86582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122" y="5496973"/>
            <a:ext cx="4121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832" y="5358076"/>
            <a:ext cx="4456595" cy="104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72771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912" y="2980368"/>
            <a:ext cx="85154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912" y="3861048"/>
            <a:ext cx="85154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0200"/>
            <a:ext cx="117443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628800"/>
            <a:ext cx="37909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97726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1200" cy="49289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60" y="6110558"/>
            <a:ext cx="10597752" cy="7028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6909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6862"/>
            <a:ext cx="11620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89151"/>
            <a:ext cx="110585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35803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